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99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81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Lilli" userId="b20b6221-23ea-4d0a-a32e-f8b90881ddff" providerId="ADAL" clId="{3125DD9E-FF18-4046-8941-B40C3DA144F7}"/>
    <pc:docChg chg="custSel modSld">
      <pc:chgData name="Erin Lilli" userId="b20b6221-23ea-4d0a-a32e-f8b90881ddff" providerId="ADAL" clId="{3125DD9E-FF18-4046-8941-B40C3DA144F7}" dt="2018-10-25T15:09:34.302" v="0" actId="478"/>
      <pc:docMkLst>
        <pc:docMk/>
      </pc:docMkLst>
      <pc:sldChg chg="delSp">
        <pc:chgData name="Erin Lilli" userId="b20b6221-23ea-4d0a-a32e-f8b90881ddff" providerId="ADAL" clId="{3125DD9E-FF18-4046-8941-B40C3DA144F7}" dt="2018-10-25T15:09:34.302" v="0" actId="478"/>
        <pc:sldMkLst>
          <pc:docMk/>
          <pc:sldMk cId="0" sldId="258"/>
        </pc:sldMkLst>
        <pc:spChg chg="del">
          <ac:chgData name="Erin Lilli" userId="b20b6221-23ea-4d0a-a32e-f8b90881ddff" providerId="ADAL" clId="{3125DD9E-FF18-4046-8941-B40C3DA144F7}" dt="2018-10-25T15:09:34.302" v="0" actId="478"/>
          <ac:spMkLst>
            <pc:docMk/>
            <pc:sldMk cId="0" sldId="258"/>
            <ac:spMk id="7" creationId="{07D5F872-2754-419F-8241-5E4CFA89D1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B5BDF-ACA7-A449-8A90-D57040E8481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1DD1-CA5E-BD49-B820-62398815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1DD1-CA5E-BD49-B820-6239881540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4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6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91"/>
            <a:ext cx="8062912" cy="1470025"/>
          </a:xfrm>
        </p:spPr>
        <p:txBody>
          <a:bodyPr anchor="b">
            <a:normAutofit/>
          </a:bodyPr>
          <a:lstStyle>
            <a:lvl1pPr algn="r">
              <a:defRPr sz="2475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20573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257163" indent="0" algn="ctr">
              <a:buNone/>
            </a:lvl2pPr>
            <a:lvl3pPr marL="514324" indent="0" algn="ctr">
              <a:buNone/>
            </a:lvl3pPr>
            <a:lvl4pPr marL="771487" indent="0" algn="ctr">
              <a:buNone/>
            </a:lvl4pPr>
            <a:lvl5pPr marL="1028649" indent="0" algn="ctr">
              <a:buNone/>
            </a:lvl5pPr>
            <a:lvl6pPr marL="1285811" indent="0" algn="ctr">
              <a:buNone/>
            </a:lvl6pPr>
            <a:lvl7pPr marL="1542972" indent="0" algn="ctr">
              <a:buNone/>
            </a:lvl7pPr>
            <a:lvl8pPr marL="1800135" indent="0" algn="ctr">
              <a:buNone/>
            </a:lvl8pPr>
            <a:lvl9pPr marL="2057298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9"/>
            <a:ext cx="5791200" cy="365125"/>
          </a:xfrm>
        </p:spPr>
        <p:txBody>
          <a:bodyPr tIns="0" bIns="0" anchor="t"/>
          <a:lstStyle>
            <a:lvl1pPr algn="r">
              <a:defRPr sz="563"/>
            </a:lvl1pPr>
          </a:lstStyle>
          <a:p>
            <a:fld id="{DB32461A-250E-4A29-9E9B-599CA3838FA1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7"/>
            <a:ext cx="5791200" cy="365125"/>
          </a:xfrm>
        </p:spPr>
        <p:txBody>
          <a:bodyPr tIns="0" bIns="0" anchor="b"/>
          <a:lstStyle>
            <a:lvl1pPr algn="r">
              <a:defRPr sz="619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10"/>
            <a:ext cx="502920" cy="365125"/>
          </a:xfrm>
        </p:spPr>
        <p:txBody>
          <a:bodyPr anchor="ctr"/>
          <a:lstStyle>
            <a:lvl1pPr algn="ctr">
              <a:defRPr sz="731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1AD66C-382E-48AD-8F4C-E87C4D4A8B28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71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5" y="7037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514324" rtl="0" eaLnBrk="1" latinLnBrk="0" hangingPunct="1"/>
            <a:endParaRPr kumimoji="0" lang="en-US" sz="1013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6" y="309492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F4ADA4-35DF-4BD1-8C53-4246F035229A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71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6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 anchor="ctr"/>
          <a:lstStyle>
            <a:lvl1pPr marL="0" algn="l">
              <a:buNone/>
              <a:defRPr sz="2025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30859" indent="0" algn="l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40"/>
            <a:ext cx="4038600" cy="4525963"/>
          </a:xfrm>
        </p:spPr>
        <p:txBody>
          <a:bodyPr/>
          <a:lstStyle>
            <a:lvl1pPr>
              <a:defRPr sz="1463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40"/>
            <a:ext cx="4038600" cy="4525963"/>
          </a:xfrm>
        </p:spPr>
        <p:txBody>
          <a:bodyPr/>
          <a:lstStyle>
            <a:lvl1pPr>
              <a:defRPr sz="1463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9F63ED-02B1-490A-8EAD-E0CB136D5388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1856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900" b="0">
                <a:solidFill>
                  <a:schemeClr val="tx1"/>
                </a:solidFill>
              </a:defRPr>
            </a:lvl1pPr>
            <a:lvl2pPr>
              <a:buNone/>
              <a:defRPr sz="1125" b="1"/>
            </a:lvl2pPr>
            <a:lvl3pPr>
              <a:buNone/>
              <a:defRPr sz="1013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900" b="0">
                <a:solidFill>
                  <a:schemeClr val="tx1"/>
                </a:solidFill>
              </a:defRPr>
            </a:lvl1pPr>
            <a:lvl2pPr>
              <a:buNone/>
              <a:defRPr sz="1125" b="1"/>
            </a:lvl2pPr>
            <a:lvl3pPr>
              <a:buNone/>
              <a:defRPr sz="1013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1351"/>
            </a:lvl1pPr>
            <a:lvl2pPr algn="l">
              <a:defRPr sz="1125"/>
            </a:lvl2pPr>
            <a:lvl3pPr algn="l">
              <a:defRPr sz="1013"/>
            </a:lvl3pPr>
            <a:lvl4pPr algn="l">
              <a:defRPr sz="900"/>
            </a:lvl4pPr>
            <a:lvl5pPr algn="l">
              <a:defRPr sz="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771BB6-685D-4518-8FAD-1882B9671546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23242C-D747-4ADD-80D8-99421268E3A8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2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0286" algn="r">
              <a:spcBef>
                <a:spcPts val="0"/>
              </a:spcBef>
              <a:buNone/>
              <a:defRPr sz="1631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788"/>
            </a:lvl1pPr>
            <a:lvl2pPr>
              <a:buNone/>
              <a:defRPr sz="675"/>
            </a:lvl2pPr>
            <a:lvl3pPr>
              <a:buNone/>
              <a:defRPr sz="563"/>
            </a:lvl3pPr>
            <a:lvl4pPr>
              <a:buNone/>
              <a:defRPr sz="507"/>
            </a:lvl4pPr>
            <a:lvl5pPr>
              <a:buNone/>
              <a:defRPr sz="507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1688"/>
            </a:lvl1pPr>
            <a:lvl2pPr>
              <a:defRPr sz="1463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507"/>
            </a:lvl1pPr>
          </a:lstStyle>
          <a:p>
            <a:fld id="{06E82007-CDD1-4BCF-B9F4-9D458EFEEFE1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507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507"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1688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788"/>
            </a:lvl1pPr>
            <a:lvl2pPr>
              <a:defRPr sz="675"/>
            </a:lvl2pPr>
            <a:lvl3pPr>
              <a:defRPr sz="563"/>
            </a:lvl3pPr>
            <a:lvl4pPr>
              <a:defRPr sz="507"/>
            </a:lvl4pPr>
            <a:lvl5pPr>
              <a:defRPr sz="507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507"/>
            </a:lvl1pPr>
          </a:lstStyle>
          <a:p>
            <a:fld id="{34A4F265-CA88-4C30-A9AD-02E6A5184734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507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507"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5" y="14071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cxnSp>
        <p:nvCxnSpPr>
          <p:cNvPr id="8" name="Straight Connector 7"/>
          <p:cNvCxnSpPr/>
          <p:nvPr/>
        </p:nvCxnSpPr>
        <p:spPr>
          <a:xfrm>
            <a:off x="3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6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563" b="0">
                <a:solidFill>
                  <a:schemeClr val="tx1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2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563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675">
                <a:solidFill>
                  <a:schemeClr val="tx1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marL="272592" algn="l" rtl="0" eaLnBrk="1" latinLnBrk="0" hangingPunct="1">
        <a:spcBef>
          <a:spcPct val="0"/>
        </a:spcBef>
        <a:buNone/>
        <a:defRPr kumimoji="0" sz="2363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52020" indent="-216017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62891" indent="-160727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622332" indent="-12858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771487" indent="-118296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900068" indent="-118296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028649" indent="-118296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172660" indent="-118296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285811" indent="-10286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414391" indent="-10286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4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2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1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0" y="-1"/>
            <a:ext cx="9144000" cy="1691027"/>
          </a:xfrm>
          <a:solidFill>
            <a:srgbClr val="6699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defTabSz="457200"/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defTabSz="457200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Critical Social/Personality &amp; Environmental Psychology 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Brown Bag Lecture Series, Fall 2018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en-US" sz="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029" name="Picture 5" descr="CUNY Graduate Cent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1144" y="5162820"/>
            <a:ext cx="470899" cy="83099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6147316"/>
            <a:ext cx="9144000" cy="461665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Wednesday, November 7, 2018 11:45am, Room 6304.01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28227" y="2523841"/>
            <a:ext cx="4732243" cy="2000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Laxmi Ramasubramanian</a:t>
            </a:r>
            <a:r>
              <a:rPr lang="en-US" sz="2800" b="1" dirty="0"/>
              <a:t>, </a:t>
            </a:r>
            <a:r>
              <a:rPr lang="en-US" sz="2000" b="1" dirty="0"/>
              <a:t>PhD</a:t>
            </a: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</a:rPr>
              <a:t>Pragmatic, Participatory, and Political: Successful Policy Implementation Using E-B Research</a:t>
            </a:r>
          </a:p>
        </p:txBody>
      </p:sp>
      <p:pic>
        <p:nvPicPr>
          <p:cNvPr id="2" name="Picture 2" descr="Laxmi Ramasubramanian Hunter Bio">
            <a:extLst>
              <a:ext uri="{FF2B5EF4-FFF2-40B4-BE49-F238E27FC236}">
                <a16:creationId xmlns:a16="http://schemas.microsoft.com/office/drawing/2014/main" id="{C9A41F52-BA81-4896-A70A-C3FE4DD35E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97"/>
          <a:stretch/>
        </p:blipFill>
        <p:spPr bwMode="auto">
          <a:xfrm>
            <a:off x="347406" y="2156692"/>
            <a:ext cx="3835691" cy="322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3006</TotalTime>
  <Words>35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Verdana</vt:lpstr>
      <vt:lpstr>Wingdings 2</vt:lpstr>
      <vt:lpstr>Verve</vt:lpstr>
      <vt:lpstr>PowerPoint Presentation</vt:lpstr>
    </vt:vector>
  </TitlesOfParts>
  <Company>Alexis Halkovic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Issues in Psychology</dc:title>
  <dc:creator>Alexis Halkovic</dc:creator>
  <cp:lastModifiedBy>Erin Lilli</cp:lastModifiedBy>
  <cp:revision>18</cp:revision>
  <cp:lastPrinted>2018-03-28T18:50:34Z</cp:lastPrinted>
  <dcterms:created xsi:type="dcterms:W3CDTF">2013-09-18T12:50:58Z</dcterms:created>
  <dcterms:modified xsi:type="dcterms:W3CDTF">2018-10-25T15:09:35Z</dcterms:modified>
</cp:coreProperties>
</file>